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BF648F3-159A-4774-B4D3-C9906382CC4D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EE6CC2F-A692-4180-A972-A99B9FEC36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MAGNETISM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OF REPULSION</a:t>
            </a:r>
            <a:endParaRPr lang="en-US" dirty="0"/>
          </a:p>
        </p:txBody>
      </p:sp>
      <p:pic>
        <p:nvPicPr>
          <p:cNvPr id="4" name="Content Placeholder 3" descr="repel field lin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45622"/>
            <a:ext cx="6959970" cy="51599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REPULSION = PUSHES AWAY</a:t>
            </a:r>
            <a:endParaRPr lang="en-US" dirty="0"/>
          </a:p>
        </p:txBody>
      </p:sp>
      <p:pic>
        <p:nvPicPr>
          <p:cNvPr id="4" name="Content Placeholder 3" descr="repuls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12262"/>
            <a:ext cx="7848599" cy="49996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les intera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275114"/>
            <a:ext cx="5486400" cy="3058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ATTRACT AND REPEL!</a:t>
            </a:r>
            <a:endParaRPr lang="en-US" dirty="0"/>
          </a:p>
        </p:txBody>
      </p:sp>
      <p:pic>
        <p:nvPicPr>
          <p:cNvPr id="4" name="Content Placeholder 3" descr="attract &amp; rep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752600"/>
            <a:ext cx="3962400" cy="4800600"/>
          </a:xfrm>
        </p:spPr>
      </p:pic>
      <p:sp>
        <p:nvSpPr>
          <p:cNvPr id="6" name="Explosion 1 5"/>
          <p:cNvSpPr/>
          <p:nvPr/>
        </p:nvSpPr>
        <p:spPr>
          <a:xfrm>
            <a:off x="3657600" y="4038600"/>
            <a:ext cx="3124200" cy="2590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REPEL!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Up Ribbon 6"/>
          <p:cNvSpPr/>
          <p:nvPr/>
        </p:nvSpPr>
        <p:spPr>
          <a:xfrm>
            <a:off x="5334000" y="2514600"/>
            <a:ext cx="3581400" cy="6858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haroni" pitchFamily="2" charset="-79"/>
                <a:cs typeface="Aharoni" pitchFamily="2" charset="-79"/>
              </a:rPr>
              <a:t>ATTRACT!</a:t>
            </a:r>
            <a:endParaRPr lang="en-US" sz="28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Content Placeholder 3" descr="opposites attra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576449"/>
            <a:ext cx="6858000" cy="5136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EVERYDAY USES OF MAGNETS</a:t>
            </a:r>
            <a:endParaRPr lang="en-US" dirty="0"/>
          </a:p>
        </p:txBody>
      </p:sp>
      <p:pic>
        <p:nvPicPr>
          <p:cNvPr id="4" name="Content Placeholder 3" descr="credit car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4083469" cy="3886200"/>
          </a:xfrm>
        </p:spPr>
      </p:pic>
      <p:pic>
        <p:nvPicPr>
          <p:cNvPr id="5" name="Picture 4" descr="mag to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057400"/>
            <a:ext cx="403860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HS 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038600"/>
            <a:ext cx="2743200" cy="251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USES</a:t>
            </a:r>
            <a:endParaRPr lang="en-US" dirty="0"/>
          </a:p>
        </p:txBody>
      </p:sp>
      <p:pic>
        <p:nvPicPr>
          <p:cNvPr id="4" name="Content Placeholder 3" descr="computer monit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600200"/>
            <a:ext cx="4424516" cy="4114800"/>
          </a:xfrm>
        </p:spPr>
      </p:pic>
      <p:pic>
        <p:nvPicPr>
          <p:cNvPr id="5" name="Picture 4" descr="hard dis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447800"/>
            <a:ext cx="3790527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USES!</a:t>
            </a:r>
            <a:endParaRPr lang="en-US" dirty="0"/>
          </a:p>
        </p:txBody>
      </p:sp>
      <p:pic>
        <p:nvPicPr>
          <p:cNvPr id="4" name="Content Placeholder 3" descr="maglev tra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381000"/>
            <a:ext cx="4099891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MR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76400"/>
            <a:ext cx="3740046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ular Callout 5"/>
          <p:cNvSpPr/>
          <p:nvPr/>
        </p:nvSpPr>
        <p:spPr>
          <a:xfrm>
            <a:off x="1143000" y="4648200"/>
            <a:ext cx="3810000" cy="1905000"/>
          </a:xfrm>
          <a:prstGeom prst="wedgeRectCallout">
            <a:avLst>
              <a:gd name="adj1" fmla="val -16188"/>
              <a:gd name="adj2" fmla="val -103951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 Black" pitchFamily="34" charset="0"/>
              </a:rPr>
              <a:t>This is a MRI machine.</a:t>
            </a:r>
          </a:p>
          <a:p>
            <a:pPr algn="ctr"/>
            <a:r>
              <a:rPr lang="en-US" sz="2400" b="1" dirty="0" smtClean="0">
                <a:latin typeface="Arial Black" pitchFamily="34" charset="0"/>
              </a:rPr>
              <a:t>MRI stands for:</a:t>
            </a:r>
          </a:p>
          <a:p>
            <a:pPr algn="ctr"/>
            <a:r>
              <a:rPr lang="en-US" sz="2400" b="1" dirty="0" smtClean="0">
                <a:latin typeface="Arial Black" pitchFamily="34" charset="0"/>
              </a:rPr>
              <a:t>Magnetic Resonance Imaging</a:t>
            </a:r>
            <a:endParaRPr lang="en-US" sz="2400" b="1" dirty="0">
              <a:latin typeface="Arial Black" pitchFamily="34" charset="0"/>
            </a:endParaRPr>
          </a:p>
        </p:txBody>
      </p:sp>
      <p:pic>
        <p:nvPicPr>
          <p:cNvPr id="7" name="Picture 6" descr="MRI ima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3505200"/>
            <a:ext cx="3048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USES!</a:t>
            </a:r>
            <a:endParaRPr lang="en-US" dirty="0"/>
          </a:p>
        </p:txBody>
      </p:sp>
      <p:pic>
        <p:nvPicPr>
          <p:cNvPr id="4" name="Content Placeholder 3" descr="speaker magn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828800"/>
            <a:ext cx="3792511" cy="2514600"/>
          </a:xfrm>
        </p:spPr>
      </p:pic>
      <p:pic>
        <p:nvPicPr>
          <p:cNvPr id="5" name="Picture 4" descr="speake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81200"/>
            <a:ext cx="3956458" cy="3733800"/>
          </a:xfrm>
          <a:prstGeom prst="rect">
            <a:avLst/>
          </a:prstGeom>
        </p:spPr>
      </p:pic>
      <p:pic>
        <p:nvPicPr>
          <p:cNvPr id="6" name="Picture 5" descr="speaker magnet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4572000"/>
            <a:ext cx="2819400" cy="2045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50"/>
                </a:solidFill>
              </a:rPr>
              <a:t>Temporary</a:t>
            </a:r>
            <a:r>
              <a:rPr lang="en-US" dirty="0" smtClean="0"/>
              <a:t> – made by induction, magnetism that only occurs in the presence of a magnetic field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rgbClr val="00B050"/>
                </a:solidFill>
              </a:rPr>
              <a:t>Permanent</a:t>
            </a:r>
            <a:r>
              <a:rPr lang="en-US" dirty="0" smtClean="0"/>
              <a:t> – simply b/c some materials are SO influenced by magnetic fields, they become magnets themselves (Fe, Ni, Co)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828800"/>
            <a:ext cx="3505200" cy="388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DOMAINS</a:t>
            </a:r>
            <a:endParaRPr lang="en-US" dirty="0"/>
          </a:p>
        </p:txBody>
      </p:sp>
      <p:pic>
        <p:nvPicPr>
          <p:cNvPr id="4" name="Content Placeholder 3" descr="magn domains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1752600"/>
            <a:ext cx="5138057" cy="4495800"/>
          </a:xfrm>
        </p:spPr>
      </p:pic>
      <p:sp>
        <p:nvSpPr>
          <p:cNvPr id="5" name="TextBox 4"/>
          <p:cNvSpPr txBox="1"/>
          <p:nvPr/>
        </p:nvSpPr>
        <p:spPr>
          <a:xfrm>
            <a:off x="304800" y="2209800"/>
            <a:ext cx="316304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Alignment of 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articles in the </a:t>
            </a:r>
          </a:p>
          <a:p>
            <a:r>
              <a:rPr lang="en-US" sz="3200" dirty="0"/>
              <a:t>m</a:t>
            </a:r>
            <a:r>
              <a:rPr lang="en-US" sz="3200" dirty="0" smtClean="0"/>
              <a:t>aterial can </a:t>
            </a:r>
          </a:p>
          <a:p>
            <a:r>
              <a:rPr lang="en-US" sz="3200" dirty="0" smtClean="0"/>
              <a:t>determine</a:t>
            </a:r>
          </a:p>
          <a:p>
            <a:r>
              <a:rPr lang="en-US" sz="3200" dirty="0"/>
              <a:t>w</a:t>
            </a:r>
            <a:r>
              <a:rPr lang="en-US" sz="3200" dirty="0" smtClean="0"/>
              <a:t>hether it will be </a:t>
            </a:r>
          </a:p>
          <a:p>
            <a:r>
              <a:rPr lang="en-US" sz="3200" dirty="0"/>
              <a:t>m</a:t>
            </a:r>
            <a:r>
              <a:rPr lang="en-US" sz="3200" dirty="0" smtClean="0"/>
              <a:t>agnetic or not.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2000 years ago – Greeks discovered a rock that was attracted to materials that contained iron.</a:t>
            </a:r>
          </a:p>
          <a:p>
            <a:r>
              <a:rPr lang="en-US" dirty="0" smtClean="0"/>
              <a:t>MAGNETITE was this rock</a:t>
            </a:r>
            <a:endParaRPr lang="en-US" dirty="0"/>
          </a:p>
        </p:txBody>
      </p:sp>
      <p:pic>
        <p:nvPicPr>
          <p:cNvPr id="4" name="Picture 3" descr="magnet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886201"/>
            <a:ext cx="4267200" cy="277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gnetic domai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28600"/>
            <a:ext cx="5791200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MAGNETIZING A NAIL</a:t>
            </a:r>
            <a:br>
              <a:rPr lang="en-US" smtClean="0"/>
            </a:br>
            <a:r>
              <a:rPr lang="en-US" smtClean="0"/>
              <a:t>(INDUCTION)</a:t>
            </a:r>
            <a:endParaRPr lang="en-US"/>
          </a:p>
        </p:txBody>
      </p:sp>
      <p:pic>
        <p:nvPicPr>
          <p:cNvPr id="4" name="Content Placeholder 3" descr="nail with domai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856677"/>
            <a:ext cx="8048217" cy="46965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LODESTONE – made from magnetite (Fe3O4)</a:t>
            </a:r>
          </a:p>
          <a:p>
            <a:r>
              <a:rPr lang="en-US" dirty="0" smtClean="0"/>
              <a:t>Used to make a compass used by ancient Greek &amp; Chinese</a:t>
            </a:r>
            <a:endParaRPr lang="en-US" dirty="0"/>
          </a:p>
        </p:txBody>
      </p:sp>
      <p:pic>
        <p:nvPicPr>
          <p:cNvPr id="4" name="Picture 3" descr="lodestone compa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733800"/>
            <a:ext cx="3543110" cy="283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lodest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886200"/>
            <a:ext cx="3810000" cy="23662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r magn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200400"/>
            <a:ext cx="5410200" cy="4286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ability of a substance to attract iron</a:t>
            </a:r>
          </a:p>
          <a:p>
            <a:r>
              <a:rPr lang="en-US" dirty="0" smtClean="0"/>
              <a:t>Magnets have </a:t>
            </a:r>
            <a:r>
              <a:rPr lang="en-US" b="1" u="sng" dirty="0" smtClean="0">
                <a:solidFill>
                  <a:srgbClr val="FF0000"/>
                </a:solidFill>
              </a:rPr>
              <a:t>magnetic poles.</a:t>
            </a:r>
          </a:p>
          <a:p>
            <a:r>
              <a:rPr lang="en-US" dirty="0" smtClean="0"/>
              <a:t>There are two poles:</a:t>
            </a:r>
          </a:p>
          <a:p>
            <a:pPr marL="633222" indent="-514350">
              <a:buAutoNum type="arabicParenR"/>
            </a:pPr>
            <a:r>
              <a:rPr lang="en-US" dirty="0" smtClean="0"/>
              <a:t>North Seeking Pole (NORTH)</a:t>
            </a:r>
          </a:p>
          <a:p>
            <a:pPr marL="633222" indent="-514350">
              <a:buAutoNum type="arabicParenR"/>
            </a:pPr>
            <a:r>
              <a:rPr lang="en-US" dirty="0" smtClean="0"/>
              <a:t>South Seeking Pole (SOUTH)</a:t>
            </a:r>
          </a:p>
          <a:p>
            <a:pPr marL="633222" indent="-514350">
              <a:buNone/>
            </a:pPr>
            <a:endParaRPr lang="en-US" dirty="0" smtClean="0"/>
          </a:p>
          <a:p>
            <a:pPr marL="633222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 IS A MAGNET!</a:t>
            </a:r>
            <a:endParaRPr lang="en-US" dirty="0"/>
          </a:p>
        </p:txBody>
      </p:sp>
      <p:pic>
        <p:nvPicPr>
          <p:cNvPr id="4" name="Content Placeholder 3" descr="earth is magn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752600"/>
            <a:ext cx="4536572" cy="4800600"/>
          </a:xfrm>
        </p:spPr>
      </p:pic>
      <p:pic>
        <p:nvPicPr>
          <p:cNvPr id="5" name="Picture 4" descr="comp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76400"/>
            <a:ext cx="4196443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MAGNETIC FIELD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region around a magnet where the magnetic force acts &amp; is composed of </a:t>
            </a:r>
            <a:r>
              <a:rPr lang="en-US" dirty="0" smtClean="0">
                <a:solidFill>
                  <a:srgbClr val="0070C0"/>
                </a:solidFill>
              </a:rPr>
              <a:t>lines of force.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act mag f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352800"/>
            <a:ext cx="4394752" cy="2951220"/>
          </a:xfrm>
          <a:prstGeom prst="rect">
            <a:avLst/>
          </a:prstGeom>
        </p:spPr>
      </p:pic>
      <p:pic>
        <p:nvPicPr>
          <p:cNvPr id="5" name="Picture 4" descr="magnetic fiel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352800"/>
            <a:ext cx="4038600" cy="291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Opposite poles </a:t>
            </a:r>
            <a:r>
              <a:rPr lang="en-US" sz="4800" dirty="0" smtClean="0"/>
              <a:t>= force of attraction</a:t>
            </a:r>
          </a:p>
          <a:p>
            <a:r>
              <a:rPr lang="en-US" sz="4800" u="sng" dirty="0" smtClean="0">
                <a:solidFill>
                  <a:srgbClr val="0070C0"/>
                </a:solidFill>
              </a:rPr>
              <a:t>Like poles </a:t>
            </a:r>
            <a:r>
              <a:rPr lang="en-US" sz="4800" dirty="0" smtClean="0"/>
              <a:t>= force of repulsion</a:t>
            </a:r>
          </a:p>
          <a:p>
            <a:endParaRPr lang="en-US" sz="4800" dirty="0" smtClean="0"/>
          </a:p>
          <a:p>
            <a:r>
              <a:rPr lang="en-US" sz="4800" dirty="0" smtClean="0"/>
              <a:t>What does that look like?</a:t>
            </a: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OF ATTRACTION</a:t>
            </a:r>
            <a:endParaRPr lang="en-US" dirty="0"/>
          </a:p>
        </p:txBody>
      </p:sp>
      <p:pic>
        <p:nvPicPr>
          <p:cNvPr id="4" name="Content Placeholder 3" descr="attract field lin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133600"/>
            <a:ext cx="5530691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YOU SEE THE LINES OF FORCE?</a:t>
            </a:r>
            <a:endParaRPr lang="en-US" dirty="0"/>
          </a:p>
        </p:txBody>
      </p:sp>
      <p:pic>
        <p:nvPicPr>
          <p:cNvPr id="4" name="Content Placeholder 3" descr="attra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647243"/>
            <a:ext cx="7696199" cy="49299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170</TotalTime>
  <Words>239</Words>
  <Application>Microsoft Office PowerPoint</Application>
  <PresentationFormat>On-screen Show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Module</vt:lpstr>
      <vt:lpstr>MAGNETISM</vt:lpstr>
      <vt:lpstr>HISTORY</vt:lpstr>
      <vt:lpstr>FIRST USE</vt:lpstr>
      <vt:lpstr>MAGNETISM</vt:lpstr>
      <vt:lpstr>EARTH IS A MAGNET!</vt:lpstr>
      <vt:lpstr>MAGNETIC FIELD</vt:lpstr>
      <vt:lpstr>POLE INTERACTIONS</vt:lpstr>
      <vt:lpstr>FORCE OF ATTRACTION</vt:lpstr>
      <vt:lpstr>CAN YOU SEE THE LINES OF FORCE?</vt:lpstr>
      <vt:lpstr>FORCE OF REPULSION</vt:lpstr>
      <vt:lpstr>REPULSION = PUSHES AWAY</vt:lpstr>
      <vt:lpstr>ATTRACT AND REPEL!</vt:lpstr>
      <vt:lpstr>SUMMARY</vt:lpstr>
      <vt:lpstr>EVERYDAY USES OF MAGNETS</vt:lpstr>
      <vt:lpstr>MORE USES</vt:lpstr>
      <vt:lpstr>MORE USES!</vt:lpstr>
      <vt:lpstr>More USES!</vt:lpstr>
      <vt:lpstr>Types of Magnets</vt:lpstr>
      <vt:lpstr>MAGNETIC DOMAINS</vt:lpstr>
      <vt:lpstr>Slide 20</vt:lpstr>
      <vt:lpstr>MAGNETIZING A NAIL (INDUCTION)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MAGNETISM</dc:title>
  <dc:creator>jluckey</dc:creator>
  <cp:lastModifiedBy>jluckey</cp:lastModifiedBy>
  <cp:revision>2</cp:revision>
  <dcterms:created xsi:type="dcterms:W3CDTF">2013-04-24T14:17:30Z</dcterms:created>
  <dcterms:modified xsi:type="dcterms:W3CDTF">2013-04-24T17:08:05Z</dcterms:modified>
</cp:coreProperties>
</file>